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71" r:id="rId15"/>
    <p:sldId id="268" r:id="rId16"/>
    <p:sldId id="269" r:id="rId17"/>
  </p:sldIdLst>
  <p:sldSz cx="14630400" cy="8229600"/>
  <p:notesSz cx="8229600" cy="14630400"/>
  <p:embeddedFontLst>
    <p:embeddedFont>
      <p:font typeface="Heebo Light" panose="020F0502020204030204" pitchFamily="2" charset="-79"/>
      <p:regular r:id="rId19"/>
    </p:embeddedFont>
    <p:embeddedFont>
      <p:font typeface="Montserrat" panose="00000500000000000000" pitchFamily="2" charset="0"/>
      <p:regular r:id="rId20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10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67DC2-F854-73F9-3CDC-B8DF7F308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75854-DD05-0604-8167-E4E46643A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16D62-2B91-F66B-93E1-808D6B3C5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2D4A1-D643-0F56-561C-665BF4E42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bhivruddhi.mituniversity.ac.in/wp-content/uploads/2023/08/Resume-Builder-.pdf" TargetMode="External"/><Relationship Id="rId2" Type="http://schemas.openxmlformats.org/officeDocument/2006/relationships/hyperlink" Target="https://github.com/deepakpadhi986/AI-Resume-Analyzer/tree/main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noobnerd.netlify.app/" TargetMode="External"/><Relationship Id="rId5" Type="http://schemas.openxmlformats.org/officeDocument/2006/relationships/hyperlink" Target="https://leetcode.com/u/8oqI6e2ORX/" TargetMode="External"/><Relationship Id="rId4" Type="http://schemas.openxmlformats.org/officeDocument/2006/relationships/hyperlink" Target="https://linkedin.com/in/deepakpadhi98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69952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7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Resume Analyzer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6350437" y="496955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Automatically Match Resumes to Jobs Using AI
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208C0-C858-A90C-A7F6-3E42F5A9E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024-07-22 22-25-02">
            <a:hlinkClick r:id="" action="ppaction://media"/>
            <a:extLst>
              <a:ext uri="{FF2B5EF4-FFF2-40B4-BE49-F238E27FC236}">
                <a16:creationId xmlns:a16="http://schemas.microsoft.com/office/drawing/2014/main" id="{FA401E5E-55A9-C565-7529-5E76FD26D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262" y="1188537"/>
            <a:ext cx="14015258" cy="639473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185FB9A5-D314-1B8D-F470-E6447935FB0D}"/>
              </a:ext>
            </a:extLst>
          </p:cNvPr>
          <p:cNvSpPr/>
          <p:nvPr/>
        </p:nvSpPr>
        <p:spPr>
          <a:xfrm>
            <a:off x="614720" y="332509"/>
            <a:ext cx="6185091" cy="699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000" b="1" dirty="0">
                <a:solidFill>
                  <a:srgbClr val="F2F0F4"/>
                </a:solidFill>
                <a:latin typeface="Montserrat" pitchFamily="34" charset="0"/>
              </a:rPr>
              <a:t>Project Simulation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50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390" y="504349"/>
            <a:ext cx="8585002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 Over Manual Screening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1390" y="1351836"/>
            <a:ext cx="229064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959780" y="3029627"/>
            <a:ext cx="4843224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-&gt; Speed</a:t>
            </a: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1 minute vs. 1 hour for 100 </a:t>
            </a: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resumes</a:t>
            </a: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59780" y="3877113"/>
            <a:ext cx="4858107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-&gt; Fairness</a:t>
            </a: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No bias based on names/gender.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23776" y="4581427"/>
            <a:ext cx="2365058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-&gt; 24/7</a:t>
            </a: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Works anytime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74" y="3596521"/>
            <a:ext cx="5314355" cy="41287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246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6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864037" y="42135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Format Issues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Fancy resumes with images/tables may not parse well.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8862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613" y="809679"/>
            <a:ext cx="3288863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8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Work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904598" y="1613086"/>
            <a:ext cx="1348620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Add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more job categories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(e.g., Marketing, Finance, pharmaceutical, Industrial ).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904598" y="2038972"/>
            <a:ext cx="1348620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Improve UI with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drag-and-drop uploads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04598" y="2468029"/>
            <a:ext cx="1348620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Multi-Language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(Russian, Arabic, Spanish,,French,German) support.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04597" y="2935109"/>
            <a:ext cx="13486209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Skill Trends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Show trending skills (e.g., "More jobs are trending in Agenting AI")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327" y="3790052"/>
            <a:ext cx="3783774" cy="4045690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251" y="3790052"/>
            <a:ext cx="3879822" cy="38798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2095" y="9855875"/>
            <a:ext cx="13486209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922D3E1-CCDB-D7B4-D44E-9DDAADB890D6}"/>
              </a:ext>
            </a:extLst>
          </p:cNvPr>
          <p:cNvSpPr/>
          <p:nvPr/>
        </p:nvSpPr>
        <p:spPr>
          <a:xfrm>
            <a:off x="996494" y="1068780"/>
            <a:ext cx="3741761" cy="61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5400" dirty="0" err="1">
                <a:solidFill>
                  <a:schemeClr val="bg1"/>
                </a:solidFill>
              </a:rPr>
              <a:t>Refrences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187CD-1C2F-70B6-B1F1-A11B55A03C5E}"/>
              </a:ext>
            </a:extLst>
          </p:cNvPr>
          <p:cNvSpPr txBox="1"/>
          <p:nvPr/>
        </p:nvSpPr>
        <p:spPr>
          <a:xfrm>
            <a:off x="1389414" y="1983179"/>
            <a:ext cx="121722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https://github.com/deepakpadhi986/AI-Resume-Analyzer/tree/</a:t>
            </a:r>
            <a:r>
              <a:rPr lang="en-US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  <a:hlinkClick r:id="rId3"/>
              </a:rPr>
              <a:t>https://abhivruddhi.mituniversity.ac.in/wp-content/uploads/2023/08/Resume-Builder-.pdf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hlinkClick r:id="rId4"/>
              </a:rPr>
              <a:t>in/deepakpadhi986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5"/>
              </a:rPr>
              <a:t>https://leetcode.com/u/8oqI6e2ORX/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6"/>
              </a:rPr>
              <a:t>https://dnoobnerd.netlify.app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084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1987" y="417671"/>
            <a:ext cx="3786426" cy="473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6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END!</a:t>
            </a:r>
            <a:endParaRPr lang="en-US" sz="6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1828800"/>
            <a:ext cx="8763989" cy="45244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924526"/>
            <a:ext cx="6150054" cy="4380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3929" y="3222903"/>
            <a:ext cx="615005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us!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7623929" y="424124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Taking good bye with this project, see you with soon with an exiting AI idea.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30254"/>
            <a:ext cx="8517612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Resume Analyzer</a:t>
            </a:r>
            <a:endParaRPr lang="en-US" sz="6700" dirty="0"/>
          </a:p>
        </p:txBody>
      </p:sp>
      <p:sp>
        <p:nvSpPr>
          <p:cNvPr id="3" name="Text 1"/>
          <p:cNvSpPr/>
          <p:nvPr/>
        </p:nvSpPr>
        <p:spPr>
          <a:xfrm>
            <a:off x="864037" y="3588663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b="1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GROUP MEMBERS: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36006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Rumaz Naveed Qureshi -52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4143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Muhammad Hanzala -82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228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Hanzala Wahid - 106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8041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Zaid Rajput -109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5780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5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864037" y="27230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What’s the Problem?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864037" y="339578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Companies get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100s of resumes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one job.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64037" y="38771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Manual screening is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slow and biased 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make human efforts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64037" y="45498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How Our Project Helps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22255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Uses </a:t>
            </a: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to scan resumes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and rank them instantly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70392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Saves time, reduces human errors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37663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2249" y="669608"/>
            <a:ext cx="9334262" cy="760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Traditional Methods Fail</a:t>
            </a:r>
            <a:endParaRPr lang="en-US" sz="4750" dirty="0"/>
          </a:p>
        </p:txBody>
      </p:sp>
      <p:sp>
        <p:nvSpPr>
          <p:cNvPr id="4" name="Text 2"/>
          <p:cNvSpPr/>
          <p:nvPr/>
        </p:nvSpPr>
        <p:spPr>
          <a:xfrm>
            <a:off x="852249" y="2081681"/>
            <a:ext cx="7923490" cy="486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Human Bias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Recruiters favor familiar names/schools.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52249" y="3634553"/>
            <a:ext cx="7923490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Time Waste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75% of resumes are unqualified (LinkedIn data).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52249" y="5408270"/>
            <a:ext cx="7923490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Inconsistency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Different recruiters pick different candidates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482" y="2952036"/>
            <a:ext cx="4408170" cy="44081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025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it works ???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05" y="2365534"/>
            <a:ext cx="1023699" cy="10236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9894" y="3636050"/>
            <a:ext cx="3703320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864037" y="4246959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Input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Resumes (PDF/Word) + Job Description.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350" y="2365534"/>
            <a:ext cx="1023699" cy="10236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19852" y="6225243"/>
            <a:ext cx="3703320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</a:t>
            </a:r>
            <a:endParaRPr lang="en-US" sz="2900" dirty="0"/>
          </a:p>
        </p:txBody>
      </p:sp>
      <p:sp>
        <p:nvSpPr>
          <p:cNvPr id="8" name="Text 4"/>
          <p:cNvSpPr/>
          <p:nvPr/>
        </p:nvSpPr>
        <p:spPr>
          <a:xfrm>
            <a:off x="5267682" y="4246959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AI Processing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5267682" y="4790123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Extracts text (skills, experience).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267682" y="5666542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Compares resumes to the job using </a:t>
            </a: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keyword matching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6996" y="2365534"/>
            <a:ext cx="1023699" cy="10236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67186" y="3636050"/>
            <a:ext cx="3703320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</a:t>
            </a:r>
            <a:endParaRPr lang="en-US" sz="2900" dirty="0"/>
          </a:p>
        </p:txBody>
      </p:sp>
      <p:sp>
        <p:nvSpPr>
          <p:cNvPr id="13" name="Text 8"/>
          <p:cNvSpPr/>
          <p:nvPr/>
        </p:nvSpPr>
        <p:spPr>
          <a:xfrm>
            <a:off x="9671328" y="4246959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Output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Scores resumes (e.g., "83% match")</a:t>
            </a: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864037" y="673429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822" y="676394"/>
            <a:ext cx="7467838" cy="768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it works (in tech )??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562" y="1936909"/>
            <a:ext cx="1024414" cy="10244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64895" y="3207187"/>
            <a:ext cx="3689628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860822" y="3815834"/>
            <a:ext cx="4097893" cy="787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Input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Resumes (PDF/Word) + Job Description.(same)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74" y="1936909"/>
            <a:ext cx="1024414" cy="10244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70327" y="3207187"/>
            <a:ext cx="3689628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</a:t>
            </a:r>
            <a:endParaRPr lang="en-US" sz="2900" dirty="0"/>
          </a:p>
        </p:txBody>
      </p:sp>
      <p:sp>
        <p:nvSpPr>
          <p:cNvPr id="8" name="Text 4"/>
          <p:cNvSpPr/>
          <p:nvPr/>
        </p:nvSpPr>
        <p:spPr>
          <a:xfrm>
            <a:off x="5266134" y="3815834"/>
            <a:ext cx="4098012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Processing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5266134" y="4356854"/>
            <a:ext cx="4098012" cy="787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Text Extraction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PyPDF2, docx2txt.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266134" y="5229939"/>
            <a:ext cx="4098012" cy="787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NLP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spaCy for keyword/entity extraction (skills, education).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266134" y="6103025"/>
            <a:ext cx="4098012" cy="787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Matching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Cosine similarity (TF-IDF vectors)</a:t>
            </a:r>
            <a:endParaRPr lang="en-US" sz="19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8306" y="1936909"/>
            <a:ext cx="1024414" cy="10244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75758" y="3207187"/>
            <a:ext cx="3689628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</a:t>
            </a:r>
            <a:endParaRPr lang="en-US" sz="2900" dirty="0"/>
          </a:p>
        </p:txBody>
      </p:sp>
      <p:sp>
        <p:nvSpPr>
          <p:cNvPr id="14" name="Text 9"/>
          <p:cNvSpPr/>
          <p:nvPr/>
        </p:nvSpPr>
        <p:spPr>
          <a:xfrm>
            <a:off x="9671566" y="3815834"/>
            <a:ext cx="4098012" cy="787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Output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Match percentage and ranked list.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860822" y="7166729"/>
            <a:ext cx="12908756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086" y="538401"/>
            <a:ext cx="4894183" cy="61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Stack 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5086" y="1541621"/>
            <a:ext cx="132602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2074902"/>
            <a:ext cx="22860" cy="5616297"/>
          </a:xfrm>
          <a:prstGeom prst="roundRect">
            <a:avLst>
              <a:gd name="adj" fmla="val 35968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Shape 3"/>
          <p:cNvSpPr/>
          <p:nvPr/>
        </p:nvSpPr>
        <p:spPr>
          <a:xfrm>
            <a:off x="6530638" y="2283619"/>
            <a:ext cx="587216" cy="22860"/>
          </a:xfrm>
          <a:prstGeom prst="roundRect">
            <a:avLst>
              <a:gd name="adj" fmla="val 35968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Shape 4"/>
          <p:cNvSpPr/>
          <p:nvPr/>
        </p:nvSpPr>
        <p:spPr>
          <a:xfrm>
            <a:off x="7117854" y="1274190"/>
            <a:ext cx="440412" cy="440412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7" name="Text 5"/>
          <p:cNvSpPr/>
          <p:nvPr/>
        </p:nvSpPr>
        <p:spPr>
          <a:xfrm>
            <a:off x="685086" y="2050494"/>
            <a:ext cx="5651302" cy="978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r>
              <a:rPr lang="en-US" sz="3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Main programming language.</a:t>
            </a:r>
            <a:endParaRPr lang="en-US" sz="3050" dirty="0"/>
          </a:p>
        </p:txBody>
      </p:sp>
      <p:sp>
        <p:nvSpPr>
          <p:cNvPr id="8" name="Shape 6"/>
          <p:cNvSpPr/>
          <p:nvPr/>
        </p:nvSpPr>
        <p:spPr>
          <a:xfrm>
            <a:off x="7512546" y="3458170"/>
            <a:ext cx="587216" cy="22860"/>
          </a:xfrm>
          <a:prstGeom prst="roundRect">
            <a:avLst>
              <a:gd name="adj" fmla="val 35968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9" name="Shape 7"/>
          <p:cNvSpPr/>
          <p:nvPr/>
        </p:nvSpPr>
        <p:spPr>
          <a:xfrm>
            <a:off x="7094994" y="3249454"/>
            <a:ext cx="440412" cy="440412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0" name="Text 8"/>
          <p:cNvSpPr/>
          <p:nvPr/>
        </p:nvSpPr>
        <p:spPr>
          <a:xfrm>
            <a:off x="8294012" y="1801400"/>
            <a:ext cx="5651302" cy="978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NLTK/Spacy</a:t>
            </a:r>
            <a:r>
              <a:rPr lang="en-US" sz="3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For understanding resume text.</a:t>
            </a:r>
            <a:endParaRPr lang="en-US" sz="3050" dirty="0"/>
          </a:p>
        </p:txBody>
      </p:sp>
      <p:sp>
        <p:nvSpPr>
          <p:cNvPr id="11" name="Shape 9"/>
          <p:cNvSpPr/>
          <p:nvPr/>
        </p:nvSpPr>
        <p:spPr>
          <a:xfrm>
            <a:off x="6530638" y="4424720"/>
            <a:ext cx="587216" cy="22860"/>
          </a:xfrm>
          <a:prstGeom prst="roundRect">
            <a:avLst>
              <a:gd name="adj" fmla="val 35968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Shape 10"/>
          <p:cNvSpPr/>
          <p:nvPr/>
        </p:nvSpPr>
        <p:spPr>
          <a:xfrm>
            <a:off x="7094994" y="4216003"/>
            <a:ext cx="440412" cy="440412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3" name="Text 11"/>
          <p:cNvSpPr/>
          <p:nvPr/>
        </p:nvSpPr>
        <p:spPr>
          <a:xfrm>
            <a:off x="2421017" y="4191595"/>
            <a:ext cx="3915370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850"/>
              </a:lnSpc>
              <a:buNone/>
            </a:pPr>
            <a:r>
              <a:rPr lang="en-US" sz="3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spaCy (NLP)</a:t>
            </a:r>
            <a:endParaRPr lang="en-US" sz="3050" dirty="0"/>
          </a:p>
        </p:txBody>
      </p:sp>
      <p:sp>
        <p:nvSpPr>
          <p:cNvPr id="14" name="Shape 12"/>
          <p:cNvSpPr/>
          <p:nvPr/>
        </p:nvSpPr>
        <p:spPr>
          <a:xfrm>
            <a:off x="7512546" y="5391388"/>
            <a:ext cx="587216" cy="22860"/>
          </a:xfrm>
          <a:prstGeom prst="roundRect">
            <a:avLst>
              <a:gd name="adj" fmla="val 35968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5" name="Shape 13"/>
          <p:cNvSpPr/>
          <p:nvPr/>
        </p:nvSpPr>
        <p:spPr>
          <a:xfrm>
            <a:off x="7094994" y="5182672"/>
            <a:ext cx="440412" cy="440412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6" name="Text 14"/>
          <p:cNvSpPr/>
          <p:nvPr/>
        </p:nvSpPr>
        <p:spPr>
          <a:xfrm>
            <a:off x="8294013" y="5158264"/>
            <a:ext cx="5651302" cy="978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scikit-learn (TF-IDF, cosine similarity).</a:t>
            </a:r>
            <a:endParaRPr lang="en-US" sz="3050" dirty="0"/>
          </a:p>
        </p:txBody>
      </p:sp>
      <p:sp>
        <p:nvSpPr>
          <p:cNvPr id="17" name="Shape 15"/>
          <p:cNvSpPr/>
          <p:nvPr/>
        </p:nvSpPr>
        <p:spPr>
          <a:xfrm>
            <a:off x="6530638" y="6358057"/>
            <a:ext cx="587216" cy="22860"/>
          </a:xfrm>
          <a:prstGeom prst="roundRect">
            <a:avLst>
              <a:gd name="adj" fmla="val 359683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8" name="Shape 16"/>
          <p:cNvSpPr/>
          <p:nvPr/>
        </p:nvSpPr>
        <p:spPr>
          <a:xfrm>
            <a:off x="7094994" y="6149340"/>
            <a:ext cx="440412" cy="440412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9" name="Text 17"/>
          <p:cNvSpPr/>
          <p:nvPr/>
        </p:nvSpPr>
        <p:spPr>
          <a:xfrm>
            <a:off x="685086" y="6124931"/>
            <a:ext cx="5845552" cy="156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Connection</a:t>
            </a:r>
            <a:r>
              <a:rPr lang="en-US" sz="3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Custom resume dataset</a:t>
            </a:r>
            <a:br>
              <a:rPr lang="en-US" sz="3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3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</a:t>
            </a:r>
            <a:r>
              <a:rPr lang="en-US" sz="305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</a:t>
            </a:r>
            <a:r>
              <a:rPr lang="en-US" sz="3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</a:t>
            </a:r>
            <a:endParaRPr lang="en-US" sz="3050" dirty="0"/>
          </a:p>
        </p:txBody>
      </p:sp>
      <p:sp>
        <p:nvSpPr>
          <p:cNvPr id="20" name="Text 18"/>
          <p:cNvSpPr/>
          <p:nvPr/>
        </p:nvSpPr>
        <p:spPr>
          <a:xfrm>
            <a:off x="685086" y="7221260"/>
            <a:ext cx="5651302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42BA6F0A-BC87-A91A-07D6-0039C27F3E55}"/>
              </a:ext>
            </a:extLst>
          </p:cNvPr>
          <p:cNvSpPr/>
          <p:nvPr/>
        </p:nvSpPr>
        <p:spPr>
          <a:xfrm>
            <a:off x="8294013" y="3309223"/>
            <a:ext cx="5651302" cy="978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</a:t>
            </a:r>
            <a:r>
              <a:rPr lang="en-US" sz="3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For UI frontend &amp; backend </a:t>
            </a:r>
            <a:r>
              <a:rPr lang="en-US" sz="305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intergration</a:t>
            </a:r>
            <a:endParaRPr lang="en-US" sz="3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921669"/>
            <a:ext cx="4869061" cy="43862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040969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Cosine Similarity?</a:t>
            </a: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864037" y="395430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Simple Definition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Measures how similar two documents (resume vs. job) are.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4037" y="483072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Example</a:t>
            </a: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4037" y="53120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Job: "Python, NLP, Data Analysis"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4037" y="579346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Resume: "Python, Machine Learning" → 70% match.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720" y="483037"/>
            <a:ext cx="4391263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0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Screenshot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14720" y="1383149"/>
            <a:ext cx="1340096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</a:t>
            </a: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Our Streamlit app screenshot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4720" y="1861661"/>
            <a:ext cx="1340096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4720" y="4294108"/>
            <a:ext cx="1340096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</a:t>
            </a: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Upload resumes → Get ranked results in seconds</a:t>
            </a: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! 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4720" y="4772620"/>
            <a:ext cx="1340096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                                                   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1" y="4294107"/>
            <a:ext cx="2993004" cy="388501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939E88-9B63-1198-08DA-D4E10328E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052" y="855023"/>
            <a:ext cx="7269094" cy="30804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547</Words>
  <Application>Microsoft Office PowerPoint</Application>
  <PresentationFormat>Custom</PresentationFormat>
  <Paragraphs>97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Hanzala wahid</cp:lastModifiedBy>
  <cp:revision>4</cp:revision>
  <dcterms:created xsi:type="dcterms:W3CDTF">2025-06-03T21:58:37Z</dcterms:created>
  <dcterms:modified xsi:type="dcterms:W3CDTF">2025-06-04T09:23:47Z</dcterms:modified>
</cp:coreProperties>
</file>